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83" r:id="rId2"/>
    <p:sldId id="329" r:id="rId3"/>
    <p:sldId id="361" r:id="rId4"/>
    <p:sldId id="386" r:id="rId5"/>
    <p:sldId id="404" r:id="rId6"/>
    <p:sldId id="390" r:id="rId7"/>
    <p:sldId id="389" r:id="rId8"/>
    <p:sldId id="393" r:id="rId9"/>
    <p:sldId id="392" r:id="rId10"/>
    <p:sldId id="391" r:id="rId11"/>
    <p:sldId id="387" r:id="rId12"/>
    <p:sldId id="388" r:id="rId13"/>
    <p:sldId id="397" r:id="rId14"/>
    <p:sldId id="394" r:id="rId15"/>
    <p:sldId id="395" r:id="rId16"/>
    <p:sldId id="398" r:id="rId17"/>
    <p:sldId id="396" r:id="rId18"/>
    <p:sldId id="400" r:id="rId19"/>
    <p:sldId id="399" r:id="rId20"/>
    <p:sldId id="401" r:id="rId21"/>
    <p:sldId id="402" r:id="rId22"/>
    <p:sldId id="403" r:id="rId23"/>
    <p:sldId id="385" r:id="rId24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83"/>
          </p14:sldIdLst>
        </p14:section>
        <p14:section name="SLIDE STARTERS" id="{ACC24B29-0CC7-491A-A98A-CF7CBDBE501E}">
          <p14:sldIdLst>
            <p14:sldId id="329"/>
            <p14:sldId id="361"/>
            <p14:sldId id="386"/>
            <p14:sldId id="404"/>
            <p14:sldId id="390"/>
            <p14:sldId id="389"/>
            <p14:sldId id="393"/>
            <p14:sldId id="392"/>
            <p14:sldId id="391"/>
            <p14:sldId id="387"/>
            <p14:sldId id="388"/>
            <p14:sldId id="397"/>
            <p14:sldId id="394"/>
            <p14:sldId id="395"/>
            <p14:sldId id="398"/>
            <p14:sldId id="396"/>
            <p14:sldId id="400"/>
            <p14:sldId id="399"/>
            <p14:sldId id="401"/>
            <p14:sldId id="402"/>
            <p14:sldId id="403"/>
          </p14:sldIdLst>
        </p14:section>
        <p14:section name="THANK YOU" id="{6CD91DAB-8EC3-4802-89E9-0F1C7022FB28}">
          <p14:sldIdLst>
            <p14:sldId id="3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4972" autoAdjust="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07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 smtClean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888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4090245" cy="12213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400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Project By:</a:t>
            </a:r>
          </a:p>
          <a:p>
            <a:pPr lvl="0" algn="ctr">
              <a:lnSpc>
                <a:spcPct val="90000"/>
              </a:lnSpc>
            </a:pPr>
            <a:r>
              <a:rPr lang="en-US" sz="2400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Ahmad Naeem Cheema</a:t>
            </a:r>
          </a:p>
          <a:p>
            <a:pPr lvl="0" algn="ctr">
              <a:lnSpc>
                <a:spcPct val="90000"/>
              </a:lnSpc>
            </a:pPr>
            <a:r>
              <a:rPr lang="en-US" sz="2400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23017</a:t>
            </a:r>
            <a:endParaRPr lang="en-US" sz="24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8804365" cy="1311128"/>
          </a:xfrm>
        </p:spPr>
        <p:txBody>
          <a:bodyPr/>
          <a:lstStyle/>
          <a:p>
            <a:r>
              <a:rPr lang="en-US" dirty="0" smtClean="0"/>
              <a:t>Smart Eye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19939" y="3589500"/>
            <a:ext cx="9461500" cy="757130"/>
          </a:xfrm>
        </p:spPr>
        <p:txBody>
          <a:bodyPr/>
          <a:lstStyle/>
          <a:p>
            <a:r>
              <a:rPr lang="en-US" sz="2400" dirty="0" smtClean="0"/>
              <a:t>Supervised by: Dr. Usman Hashmi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33" y="2425930"/>
            <a:ext cx="1394000" cy="2057810"/>
          </a:xfrm>
        </p:spPr>
      </p:pic>
      <p:sp>
        <p:nvSpPr>
          <p:cNvPr id="4" name="Rectangle 3"/>
          <p:cNvSpPr/>
          <p:nvPr/>
        </p:nvSpPr>
        <p:spPr>
          <a:xfrm>
            <a:off x="4290845" y="607173"/>
            <a:ext cx="60388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 Components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57" y="2425930"/>
            <a:ext cx="1509589" cy="18330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816" y="2425930"/>
            <a:ext cx="914862" cy="22267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76109" y="4580004"/>
            <a:ext cx="21054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Push Button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88539" y="4483740"/>
            <a:ext cx="122982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Buzzer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52874" y="4652670"/>
            <a:ext cx="243874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Potentiometer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919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48" y="1506208"/>
            <a:ext cx="8994371" cy="4661871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 smtClean="0"/>
              <a:t>How </a:t>
            </a:r>
            <a:r>
              <a:rPr lang="en-US" dirty="0" smtClean="0"/>
              <a:t>is the Arduino Working?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3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757130"/>
          </a:xfrm>
        </p:spPr>
        <p:txBody>
          <a:bodyPr/>
          <a:lstStyle/>
          <a:p>
            <a:r>
              <a:rPr lang="en-US" dirty="0" smtClean="0"/>
              <a:t>The Login/Signup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424732"/>
          </a:xfrm>
        </p:spPr>
        <p:txBody>
          <a:bodyPr/>
          <a:lstStyle/>
          <a:p>
            <a:r>
              <a:rPr lang="en-US" dirty="0" smtClean="0"/>
              <a:t>The GPS Tracking Function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424732"/>
          </a:xfrm>
        </p:spPr>
        <p:txBody>
          <a:bodyPr/>
          <a:lstStyle/>
          <a:p>
            <a:r>
              <a:rPr lang="en-US" dirty="0" smtClean="0"/>
              <a:t>The Bluetooth Function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 smtClean="0"/>
              <a:t>How the Android is working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97231" y="3318681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0512" y="3336969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53136" y="3301680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0512" y="3448293"/>
            <a:ext cx="33832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Firebase Connection is Established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Login or Sign-up Details are entered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SMS is sent to verify the phone number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User Logs In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168631" y="3448293"/>
            <a:ext cx="3383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User Logs In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Adds a Person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Selects the Person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Views GPS Location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353136" y="3448293"/>
            <a:ext cx="3383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User Logs In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Connects to the Bluetooth of Arduino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Person gets </a:t>
            </a:r>
            <a:r>
              <a:rPr lang="en-US" smtClean="0"/>
              <a:t>alert notifications</a:t>
            </a: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8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3.7037E-7 L -3.54167E-6 -3.7037E-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3.7037E-7 L -3.54167E-6 -3.7037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3.7037E-7 L -3.54167E-6 -3.7037E-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837172" y="2843296"/>
            <a:ext cx="63193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Common Functions</a:t>
            </a:r>
          </a:p>
        </p:txBody>
      </p:sp>
    </p:spTree>
    <p:extLst>
      <p:ext uri="{BB962C8B-B14F-4D97-AF65-F5344CB8AC3E}">
        <p14:creationId xmlns:p14="http://schemas.microsoft.com/office/powerpoint/2010/main" val="257432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 smtClean="0"/>
              <a:t>Sign-Up Function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3641558" y="3703315"/>
            <a:ext cx="548640" cy="60682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7" y="1396908"/>
            <a:ext cx="3076749" cy="5469776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7821194" y="3703315"/>
            <a:ext cx="548640" cy="60682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03" y="1388597"/>
            <a:ext cx="3072074" cy="546146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55" y="1396908"/>
            <a:ext cx="3076539" cy="546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 smtClean="0"/>
              <a:t>Login Function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8805"/>
            <a:ext cx="2740082" cy="487125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757" y="1978804"/>
            <a:ext cx="2740082" cy="48712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76" y="1978804"/>
            <a:ext cx="2740081" cy="48712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003" y="1978804"/>
            <a:ext cx="2740082" cy="4871257"/>
          </a:xfrm>
          <a:prstGeom prst="rect">
            <a:avLst/>
          </a:prstGeom>
        </p:spPr>
      </p:pic>
      <p:sp>
        <p:nvSpPr>
          <p:cNvPr id="3" name="Curved Down Arrow 2"/>
          <p:cNvSpPr/>
          <p:nvPr/>
        </p:nvSpPr>
        <p:spPr>
          <a:xfrm>
            <a:off x="5171218" y="1271847"/>
            <a:ext cx="1180407" cy="70695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/>
          <p:cNvSpPr/>
          <p:nvPr/>
        </p:nvSpPr>
        <p:spPr>
          <a:xfrm>
            <a:off x="2264593" y="1271847"/>
            <a:ext cx="1180407" cy="70695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Down Arrow 12"/>
          <p:cNvSpPr/>
          <p:nvPr/>
        </p:nvSpPr>
        <p:spPr>
          <a:xfrm>
            <a:off x="8195972" y="1271847"/>
            <a:ext cx="1180407" cy="70695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60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52517" y="2843296"/>
            <a:ext cx="70886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Blind Person Functions</a:t>
            </a:r>
          </a:p>
        </p:txBody>
      </p:sp>
    </p:spTree>
    <p:extLst>
      <p:ext uri="{BB962C8B-B14F-4D97-AF65-F5344CB8AC3E}">
        <p14:creationId xmlns:p14="http://schemas.microsoft.com/office/powerpoint/2010/main" val="133493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 smtClean="0"/>
              <a:t>Connect Bluetooth Device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141980" y="3695002"/>
            <a:ext cx="548640" cy="60682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58" y="1380286"/>
            <a:ext cx="3076749" cy="546977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94" y="1405220"/>
            <a:ext cx="3072074" cy="546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4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 smtClean="0"/>
              <a:t>Alert Generation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3641558" y="3703315"/>
            <a:ext cx="548640" cy="60682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7" y="1396908"/>
            <a:ext cx="3076749" cy="5469776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7821194" y="3703315"/>
            <a:ext cx="548640" cy="60682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03" y="1388597"/>
            <a:ext cx="3072074" cy="54614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55" y="1396908"/>
            <a:ext cx="3076539" cy="546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87005" y="2843296"/>
            <a:ext cx="92197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Emergency Contact Functions</a:t>
            </a:r>
          </a:p>
        </p:txBody>
      </p:sp>
    </p:spTree>
    <p:extLst>
      <p:ext uri="{BB962C8B-B14F-4D97-AF65-F5344CB8AC3E}">
        <p14:creationId xmlns:p14="http://schemas.microsoft.com/office/powerpoint/2010/main" val="308196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4862103" y="327833"/>
            <a:ext cx="6806491" cy="1255728"/>
          </a:xfrm>
        </p:spPr>
        <p:txBody>
          <a:bodyPr/>
          <a:lstStyle/>
          <a:p>
            <a:pPr lvl="1"/>
            <a:r>
              <a:rPr lang="en-US" sz="2800" dirty="0" smtClean="0"/>
              <a:t>The Smart Eye is similar </a:t>
            </a:r>
            <a:r>
              <a:rPr lang="en-US" sz="2800" dirty="0"/>
              <a:t>to the traditional white cane used by the visually impaired </a:t>
            </a:r>
            <a:r>
              <a:rPr lang="en-US" sz="2800" dirty="0" smtClean="0"/>
              <a:t>people.</a:t>
            </a:r>
            <a:endParaRPr lang="en-US" sz="2800" dirty="0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INTRODUCTION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2692400" y="2387600"/>
            <a:ext cx="9194800" cy="2693045"/>
          </a:xfrm>
        </p:spPr>
        <p:txBody>
          <a:bodyPr/>
          <a:lstStyle/>
          <a:p>
            <a:pPr algn="ctr"/>
            <a:r>
              <a:rPr lang="en-US" sz="2800" dirty="0" smtClean="0"/>
              <a:t>But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lvl="1"/>
            <a:r>
              <a:rPr lang="en-US" sz="2800" dirty="0" smtClean="0"/>
              <a:t>It will </a:t>
            </a:r>
            <a:r>
              <a:rPr lang="en-US" sz="2800" dirty="0"/>
              <a:t>also provide smart features like object </a:t>
            </a:r>
            <a:r>
              <a:rPr lang="en-US" sz="2800" dirty="0" smtClean="0"/>
              <a:t>detection </a:t>
            </a:r>
            <a:r>
              <a:rPr lang="en-US" sz="2800" dirty="0"/>
              <a:t>and </a:t>
            </a:r>
            <a:r>
              <a:rPr lang="en-US" sz="2800" dirty="0" smtClean="0"/>
              <a:t>ditch detection etc.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 smtClean="0"/>
              <a:t>Add a Blind Person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3641558" y="3703315"/>
            <a:ext cx="548640" cy="60682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7" y="1396908"/>
            <a:ext cx="3076749" cy="5469776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7821194" y="3703315"/>
            <a:ext cx="548640" cy="60682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03" y="1388597"/>
            <a:ext cx="3072073" cy="54614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55" y="1396908"/>
            <a:ext cx="3076538" cy="546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5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 smtClean="0"/>
              <a:t>Track a Blind Person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3641558" y="3703315"/>
            <a:ext cx="548640" cy="60682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7" y="1396908"/>
            <a:ext cx="3076749" cy="5469776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7821194" y="3703315"/>
            <a:ext cx="548640" cy="60682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03" y="1388597"/>
            <a:ext cx="3072073" cy="546146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55" y="1396909"/>
            <a:ext cx="3076538" cy="54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0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424732"/>
          </a:xfrm>
        </p:spPr>
        <p:txBody>
          <a:bodyPr/>
          <a:lstStyle/>
          <a:p>
            <a:r>
              <a:rPr lang="en-US" dirty="0" smtClean="0"/>
              <a:t>Back Press Check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424732"/>
          </a:xfrm>
        </p:spPr>
        <p:txBody>
          <a:bodyPr/>
          <a:lstStyle/>
          <a:p>
            <a:r>
              <a:rPr lang="en-US" dirty="0" smtClean="0"/>
              <a:t>Saved State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424732"/>
          </a:xfrm>
        </p:spPr>
        <p:txBody>
          <a:bodyPr/>
          <a:lstStyle/>
          <a:p>
            <a:r>
              <a:rPr lang="en-US" dirty="0" smtClean="0"/>
              <a:t>Alert for Blind Person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 smtClean="0"/>
              <a:t>Additional Features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97E989-D798-4C62-8E93-3D2D613C2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4A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4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97231" y="3318681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0512" y="3336969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53136" y="3301680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512" y="3448293"/>
            <a:ext cx="3383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noProof="0" dirty="0" smtClean="0">
                <a:solidFill>
                  <a:srgbClr val="000000"/>
                </a:solidFill>
                <a:latin typeface="Segoe UI"/>
              </a:rPr>
              <a:t>Single Back press is disabled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noProof="0" dirty="0" smtClean="0">
                <a:solidFill>
                  <a:srgbClr val="000000"/>
                </a:solidFill>
                <a:latin typeface="Segoe UI"/>
              </a:rPr>
              <a:t>The User would have to press back 2 times to exit the application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68631" y="3448293"/>
            <a:ext cx="3383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If a user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logs in and then goes to another app Smart Eyes will still be logged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53136" y="3448293"/>
            <a:ext cx="3383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 smtClean="0">
                <a:solidFill>
                  <a:srgbClr val="000000"/>
                </a:solidFill>
                <a:latin typeface="Segoe UI"/>
              </a:rPr>
              <a:t>If an Emergency Contact adds a blind person the blind person can check who has added him/her by long pressing on the Blind Home Screen.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07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3.7037E-7 L -3.54167E-6 -3.7037E-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3.7037E-7 L -3.54167E-6 -3.7037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3.7037E-7 L -3.54167E-6 -3.7037E-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888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300556" y="3950048"/>
            <a:ext cx="8804365" cy="1311128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2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424732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/>
              <a:t>Arduino Microcontroller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424732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/>
              <a:t>Bluetooth Connection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424732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/>
              <a:t>Android Smart Phone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24" y="3443999"/>
            <a:ext cx="2389846" cy="27188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85" y="3992317"/>
            <a:ext cx="823912" cy="452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51" y="4009046"/>
            <a:ext cx="2132616" cy="15887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260" y="3443999"/>
            <a:ext cx="3076435" cy="307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197888" y="2159037"/>
            <a:ext cx="3714704" cy="424732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/>
              <a:t>THE SCOPE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63600" y="2503199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29312" y="2583769"/>
            <a:ext cx="33832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Collision Detection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Ditch Detection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Accident Detection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Emergency Button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Stick Locator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GPS Tracking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42285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3.7037E-7 L -3.54167E-6 -3.7037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animBg="1"/>
      <p:bldP spid="13" grpId="1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47255" y="2843296"/>
            <a:ext cx="40991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72661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03" y="2755706"/>
            <a:ext cx="3402433" cy="2721945"/>
          </a:xfrm>
        </p:spPr>
      </p:pic>
      <p:sp>
        <p:nvSpPr>
          <p:cNvPr id="4" name="Rectangle 3"/>
          <p:cNvSpPr/>
          <p:nvPr/>
        </p:nvSpPr>
        <p:spPr>
          <a:xfrm>
            <a:off x="5144184" y="607173"/>
            <a:ext cx="43321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UNO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2822" y="2992994"/>
            <a:ext cx="6755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Microcontroller Board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Equipped with Digital and Analog Pins that can be interfaced to work according to the users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5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23" y="2992994"/>
            <a:ext cx="2453371" cy="1986885"/>
          </a:xfrm>
        </p:spPr>
      </p:pic>
      <p:sp>
        <p:nvSpPr>
          <p:cNvPr id="4" name="Rectangle 3"/>
          <p:cNvSpPr/>
          <p:nvPr/>
        </p:nvSpPr>
        <p:spPr>
          <a:xfrm>
            <a:off x="3500559" y="607173"/>
            <a:ext cx="76193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HC-04 Ultrasonic Sensor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2822" y="2992994"/>
            <a:ext cx="67557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Ranging Sensor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Provides 2cm to 400cm Measurement Function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Triggers a High Frequency Sound and then receives back how far the sound travelled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6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78" y="2992994"/>
            <a:ext cx="2211811" cy="2488287"/>
          </a:xfrm>
        </p:spPr>
      </p:pic>
      <p:sp>
        <p:nvSpPr>
          <p:cNvPr id="4" name="Rectangle 3"/>
          <p:cNvSpPr/>
          <p:nvPr/>
        </p:nvSpPr>
        <p:spPr>
          <a:xfrm>
            <a:off x="3650731" y="607173"/>
            <a:ext cx="73190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MPU-6050 Gyro Sensor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2822" y="2992994"/>
            <a:ext cx="6755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Gyro Sensor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detect the X Y Z and –X –Y –Z Axis</a:t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810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03" y="3232586"/>
            <a:ext cx="3203912" cy="1730112"/>
          </a:xfrm>
        </p:spPr>
      </p:pic>
      <p:sp>
        <p:nvSpPr>
          <p:cNvPr id="4" name="Rectangle 3"/>
          <p:cNvSpPr/>
          <p:nvPr/>
        </p:nvSpPr>
        <p:spPr>
          <a:xfrm>
            <a:off x="3386237" y="607173"/>
            <a:ext cx="78480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HC-05 Bluetooth Module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2822" y="2992994"/>
            <a:ext cx="6755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Bluetooth Module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Transmits and Receives all the data of the Arduino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812</TotalTime>
  <Words>368</Words>
  <Application>Microsoft Office PowerPoint</Application>
  <PresentationFormat>Widescreen</PresentationFormat>
  <Paragraphs>129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Arial Black</vt:lpstr>
      <vt:lpstr>Calibri</vt:lpstr>
      <vt:lpstr>Courier New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Smart Eye</vt:lpstr>
      <vt:lpstr>INTRODUCTION</vt:lpstr>
      <vt:lpstr>OBJECTIVES</vt:lpstr>
      <vt:lpstr>SCOPE</vt:lpstr>
      <vt:lpstr>Arduino</vt:lpstr>
      <vt:lpstr>Arduino</vt:lpstr>
      <vt:lpstr>Arduino</vt:lpstr>
      <vt:lpstr>Arduino</vt:lpstr>
      <vt:lpstr>Arduino</vt:lpstr>
      <vt:lpstr>Arduino</vt:lpstr>
      <vt:lpstr>Arduino</vt:lpstr>
      <vt:lpstr>Android</vt:lpstr>
      <vt:lpstr>Android</vt:lpstr>
      <vt:lpstr>Android</vt:lpstr>
      <vt:lpstr>Android</vt:lpstr>
      <vt:lpstr>Android</vt:lpstr>
      <vt:lpstr>Android</vt:lpstr>
      <vt:lpstr>Android</vt:lpstr>
      <vt:lpstr>Android</vt:lpstr>
      <vt:lpstr>Android</vt:lpstr>
      <vt:lpstr>Android</vt:lpstr>
      <vt:lpstr>Android</vt:lpstr>
      <vt:lpstr>Thank You!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Eye</dc:title>
  <dc:subject/>
  <dc:creator>Ahmad Naeem</dc:creator>
  <cp:keywords/>
  <dc:description/>
  <cp:lastModifiedBy>Ahmad Naeem Cheema</cp:lastModifiedBy>
  <cp:revision>21</cp:revision>
  <dcterms:created xsi:type="dcterms:W3CDTF">2018-02-06T08:18:38Z</dcterms:created>
  <dcterms:modified xsi:type="dcterms:W3CDTF">2018-12-20T02:05:26Z</dcterms:modified>
  <cp:category/>
</cp:coreProperties>
</file>